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Raleway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4" roundtripDataSignature="AMtx7mjnIdOhYNHHZJb2mBW3cg1G/PPO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bold.fntdata"/><Relationship Id="rId10" Type="http://schemas.openxmlformats.org/officeDocument/2006/relationships/font" Target="fonts/Raleway-regular.fntdata"/><Relationship Id="rId13" Type="http://schemas.openxmlformats.org/officeDocument/2006/relationships/font" Target="fonts/Raleway-boldItalic.fntdata"/><Relationship Id="rId12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png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631442d1b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g631442d1b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631442d1b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g631442d1b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31442d1b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g631442d1b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8b70810ad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g8b70810ad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título">
  <p:cSld name="MAIN_POI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" name="Google Shape;1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Simples">
  <p:cSld name="MAIN_POINT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15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" name="Google Shape;24;p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" name="Google Shape;25;p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9" name="Google Shape;2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" name="Google Shape;35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1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kotlinlang.org/docs/reference/extensions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>
            <p:ph type="title"/>
          </p:nvPr>
        </p:nvSpPr>
        <p:spPr>
          <a:xfrm>
            <a:off x="1115550" y="1696375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000"/>
              <a:t>Aula 15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/>
              <a:t>Functions parte II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631442d1bd_0_32"/>
          <p:cNvSpPr txBox="1"/>
          <p:nvPr>
            <p:ph type="title"/>
          </p:nvPr>
        </p:nvSpPr>
        <p:spPr>
          <a:xfrm>
            <a:off x="410450" y="44480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600"/>
              <a:t>Extension Functions</a:t>
            </a:r>
            <a:endParaRPr sz="3600"/>
          </a:p>
        </p:txBody>
      </p:sp>
      <p:sp>
        <p:nvSpPr>
          <p:cNvPr id="47" name="Google Shape;47;g631442d1bd_0_32"/>
          <p:cNvSpPr txBox="1"/>
          <p:nvPr/>
        </p:nvSpPr>
        <p:spPr>
          <a:xfrm>
            <a:off x="410450" y="1390050"/>
            <a:ext cx="7990800" cy="1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 Kotlin oferece a capacidade de estender uma classe com novas funcionalidades sem precisar herdar da classe ou usar padrões de design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8" name="Google Shape;48;g631442d1bd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1350" y="2683750"/>
            <a:ext cx="6567124" cy="162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631442d1bd_0_39"/>
          <p:cNvSpPr txBox="1"/>
          <p:nvPr>
            <p:ph type="title"/>
          </p:nvPr>
        </p:nvSpPr>
        <p:spPr>
          <a:xfrm>
            <a:off x="410450" y="44480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600"/>
              <a:t>Extension Functions - Uso</a:t>
            </a:r>
            <a:endParaRPr sz="3600"/>
          </a:p>
        </p:txBody>
      </p:sp>
      <p:pic>
        <p:nvPicPr>
          <p:cNvPr id="54" name="Google Shape;54;g631442d1bd_0_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0450" y="1864325"/>
            <a:ext cx="8536101" cy="215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31442d1bd_0_46"/>
          <p:cNvSpPr txBox="1"/>
          <p:nvPr>
            <p:ph type="title"/>
          </p:nvPr>
        </p:nvSpPr>
        <p:spPr>
          <a:xfrm>
            <a:off x="410450" y="44480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600"/>
              <a:t>Exemplo prático...</a:t>
            </a:r>
            <a:endParaRPr sz="3600"/>
          </a:p>
        </p:txBody>
      </p:sp>
      <p:pic>
        <p:nvPicPr>
          <p:cNvPr id="60" name="Google Shape;60;g631442d1bd_0_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84812" y="1295600"/>
            <a:ext cx="3374381" cy="35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b70810ad7_0_10"/>
          <p:cNvSpPr txBox="1"/>
          <p:nvPr/>
        </p:nvSpPr>
        <p:spPr>
          <a:xfrm>
            <a:off x="549675" y="442950"/>
            <a:ext cx="8196300" cy="3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https://kotlinlang.org/docs/reference/extensions.html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